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9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CE22C-9CD1-4F64-B14B-BB882D32823E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BBF4E-C678-42C1-9387-99732FFFD2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480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4213"/>
            <a:ext cx="4570412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09" tIns="45704" rIns="91409" bIns="45704"/>
          <a:lstStyle/>
          <a:p>
            <a:pPr>
              <a:spcAft>
                <a:spcPts val="599"/>
              </a:spcAft>
            </a:pPr>
            <a:r>
              <a:rPr lang="en-US" sz="1600" dirty="0">
                <a:solidFill>
                  <a:srgbClr val="000000"/>
                </a:solidFill>
              </a:rPr>
              <a:t>I would like to share the survey’s findings with you.</a:t>
            </a:r>
          </a:p>
          <a:p>
            <a:pPr>
              <a:spcAft>
                <a:spcPts val="599"/>
              </a:spcAft>
            </a:pPr>
            <a:r>
              <a:rPr lang="en-US" sz="1600" dirty="0">
                <a:solidFill>
                  <a:srgbClr val="000000"/>
                </a:solidFill>
              </a:rPr>
              <a:t>Overwhelmingly, Rotarians:  </a:t>
            </a:r>
            <a:r>
              <a:rPr lang="en-US" sz="1600" b="1" dirty="0">
                <a:solidFill>
                  <a:srgbClr val="000000"/>
                </a:solidFill>
              </a:rPr>
              <a:t>&lt;click&gt;</a:t>
            </a:r>
            <a:endParaRPr lang="en-US" sz="1400" dirty="0">
              <a:ea typeface="Malgun Gothic"/>
              <a:cs typeface="Times New Roman"/>
            </a:endParaRPr>
          </a:p>
          <a:p>
            <a:pPr marL="270291" indent="-270291">
              <a:buFont typeface="Arial" pitchFamily="34" charset="0"/>
              <a:buChar char="•"/>
              <a:tabLst>
                <a:tab pos="448522" algn="l"/>
              </a:tabLst>
            </a:pPr>
            <a:r>
              <a:rPr lang="en-US" sz="1600" dirty="0">
                <a:solidFill>
                  <a:srgbClr val="000000"/>
                </a:solidFill>
              </a:rPr>
              <a:t>Agree with the priorities and goals of the strategic plan  </a:t>
            </a:r>
            <a:r>
              <a:rPr lang="en-US" sz="1600" b="1" dirty="0">
                <a:solidFill>
                  <a:srgbClr val="000000"/>
                </a:solidFill>
              </a:rPr>
              <a:t>&lt;click&gt;</a:t>
            </a:r>
            <a:endParaRPr lang="en-US" sz="1400" dirty="0">
              <a:ea typeface="Malgun Gothic"/>
              <a:cs typeface="Times New Roman"/>
            </a:endParaRPr>
          </a:p>
          <a:p>
            <a:pPr marL="270291" indent="-270291">
              <a:spcAft>
                <a:spcPts val="588"/>
              </a:spcAft>
              <a:buFont typeface="Arial" pitchFamily="34" charset="0"/>
              <a:buChar char="•"/>
              <a:tabLst>
                <a:tab pos="448522" algn="l"/>
              </a:tabLst>
            </a:pPr>
            <a:r>
              <a:rPr lang="en-US" sz="1600" dirty="0">
                <a:solidFill>
                  <a:srgbClr val="000000"/>
                </a:solidFill>
              </a:rPr>
              <a:t>Are increasingly aware of the need for strategic planning </a:t>
            </a:r>
            <a:r>
              <a:rPr lang="en-US" sz="1600" b="1" dirty="0">
                <a:solidFill>
                  <a:srgbClr val="000000"/>
                </a:solidFill>
              </a:rPr>
              <a:t>&lt;click&gt;</a:t>
            </a:r>
            <a:endParaRPr lang="en-US" sz="1400" dirty="0">
              <a:ea typeface="Malgun Gothic"/>
              <a:cs typeface="Times New Roman"/>
            </a:endParaRPr>
          </a:p>
          <a:p>
            <a:pPr marL="270291" indent="-270291">
              <a:buFont typeface="Arial" pitchFamily="34" charset="0"/>
              <a:buChar char="•"/>
            </a:pPr>
            <a:r>
              <a:rPr lang="en-US" sz="1600" dirty="0"/>
              <a:t>Support the actions and initiatives that Rotary has pursued in relation to the strategic plan </a:t>
            </a:r>
            <a:endParaRPr lang="en-US" sz="16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5A73F-FB11-489F-B301-9C99E6906B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2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8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2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644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485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52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94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61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21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908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1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685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DDCA4-C552-43E3-B1E8-4B4187FF296F}" type="datetimeFigureOut">
              <a:rPr lang="nb-NO" smtClean="0"/>
              <a:t>20.01.2015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AFF2-5FCF-4885-9970-6201EC4E0A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0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DISTRIKTETS MÅL FOR 2014-2015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00151"/>
            <a:ext cx="3657600" cy="4972056"/>
          </a:xfrm>
        </p:spPr>
        <p:txBody>
          <a:bodyPr lIns="0" tIns="0" rIns="0" bIns="0">
            <a:normAutofit/>
          </a:bodyPr>
          <a:lstStyle/>
          <a:p>
            <a:pPr marL="285750" indent="-285750">
              <a:spcAft>
                <a:spcPts val="1200"/>
              </a:spcAft>
            </a:pPr>
            <a:endParaRPr lang="en-US" sz="2400" dirty="0" smtClean="0">
              <a:solidFill>
                <a:srgbClr val="00246C"/>
              </a:solidFill>
            </a:endParaRPr>
          </a:p>
          <a:p>
            <a:pPr marL="285750" indent="-285750"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OPPRETTHOLDE OG ØKE MEDLEMSTALLET</a:t>
            </a:r>
            <a:endParaRPr lang="en-US" sz="2400" dirty="0">
              <a:solidFill>
                <a:srgbClr val="FF0000"/>
              </a:solidFill>
            </a:endParaRPr>
          </a:p>
          <a:p>
            <a:pPr marL="288925" indent="-288925"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SKAPE GODE FELLESSKAP HVOR FLERE HENDER SKAPER MER</a:t>
            </a:r>
          </a:p>
          <a:p>
            <a:pPr marL="288925" indent="-288925"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GJØRE ROTARY SYNLIG GJENNOM LOKALE OG INTERNASJONALE PROSJEKTER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57800" y="1456267"/>
            <a:ext cx="3611831" cy="4504266"/>
          </a:xfrm>
          <a:prstGeom prst="rect">
            <a:avLst/>
          </a:prstGeom>
          <a:noFill/>
          <a:ln w="3175" cmpd="sng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02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Skjermfremvisning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Malgun Gothic</vt:lpstr>
      <vt:lpstr>Arial</vt:lpstr>
      <vt:lpstr>Calibri</vt:lpstr>
      <vt:lpstr>Times New Roman</vt:lpstr>
      <vt:lpstr>Office-tema</vt:lpstr>
      <vt:lpstr>DISTRIKTETS MÅL FOR 2014-2015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DISTRIKTETS MÅL FOR 2014-2015</dc:title>
  <dc:creator>Elsa</dc:creator>
  <cp:lastModifiedBy>MCS Dell Precision</cp:lastModifiedBy>
  <cp:revision>1</cp:revision>
  <dcterms:created xsi:type="dcterms:W3CDTF">2015-01-05T12:24:39Z</dcterms:created>
  <dcterms:modified xsi:type="dcterms:W3CDTF">2015-01-20T15:18:00Z</dcterms:modified>
</cp:coreProperties>
</file>