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9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9A0EC1-E3C7-4754-835A-F5D40F39881A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A9FC66-CC76-48A2-8470-8391239A4CCC}" type="slidenum">
              <a:rPr lang="nb-NO" smtClean="0"/>
              <a:t>‹#›</a:t>
            </a:fld>
            <a:endParaRPr lang="nb-N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nb-NO" dirty="0" smtClean="0"/>
              <a:t>Mål 2014 – 2015 </a:t>
            </a:r>
            <a:endParaRPr lang="nb-NO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504056"/>
          </a:xfrm>
        </p:spPr>
        <p:txBody>
          <a:bodyPr/>
          <a:lstStyle/>
          <a:p>
            <a:r>
              <a:rPr lang="nb-NO" dirty="0" smtClean="0"/>
              <a:t>Distriktets mål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half" idx="3"/>
          </p:nvPr>
        </p:nvSpPr>
        <p:spPr>
          <a:xfrm>
            <a:off x="4645025" y="1268761"/>
            <a:ext cx="4041775" cy="576063"/>
          </a:xfrm>
        </p:spPr>
        <p:txBody>
          <a:bodyPr/>
          <a:lstStyle/>
          <a:p>
            <a:r>
              <a:rPr lang="nb-NO" dirty="0" smtClean="0"/>
              <a:t>Klubbens mål</a:t>
            </a: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nb-NO" sz="2800" dirty="0" smtClean="0"/>
              <a:t>Opprettholde og øke medlemstallet</a:t>
            </a:r>
          </a:p>
          <a:p>
            <a:r>
              <a:rPr lang="nb-NO" sz="2800" dirty="0" smtClean="0"/>
              <a:t>Skape gode fellesskap hvor flere hender skaper mer</a:t>
            </a:r>
          </a:p>
          <a:p>
            <a:r>
              <a:rPr lang="nb-NO" sz="2800" dirty="0" smtClean="0"/>
              <a:t>Gjøre Rotary synlig gjennom lokale og internasjonale prosjekter</a:t>
            </a:r>
            <a:endParaRPr lang="nb-NO" sz="2800" dirty="0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752528"/>
          </a:xfrm>
        </p:spPr>
        <p:txBody>
          <a:bodyPr>
            <a:normAutofit/>
          </a:bodyPr>
          <a:lstStyle/>
          <a:p>
            <a:r>
              <a:rPr lang="nb-NO" dirty="0" smtClean="0"/>
              <a:t>Medlemstallet</a:t>
            </a:r>
          </a:p>
          <a:p>
            <a:pPr marL="514350" indent="-514350">
              <a:buFont typeface="+mj-lt"/>
              <a:buAutoNum type="romanUcPeriod"/>
            </a:pPr>
            <a:r>
              <a:rPr lang="nb-NO" dirty="0"/>
              <a:t>Hva </a:t>
            </a:r>
            <a:r>
              <a:rPr lang="nb-NO" dirty="0" smtClean="0"/>
              <a:t>tilbyr vi medlemmene?</a:t>
            </a:r>
            <a:endParaRPr lang="nb-NO" dirty="0"/>
          </a:p>
          <a:p>
            <a:pPr marL="514350" indent="-514350">
              <a:buFont typeface="+mj-lt"/>
              <a:buAutoNum type="romanUcPeriod"/>
            </a:pPr>
            <a:r>
              <a:rPr lang="nb-NO" dirty="0" smtClean="0"/>
              <a:t>Rekrutteringsplan</a:t>
            </a:r>
          </a:p>
          <a:p>
            <a:pPr marL="514350" indent="-514350">
              <a:buFont typeface="+mj-lt"/>
              <a:buAutoNum type="romanUcPeriod"/>
            </a:pPr>
            <a:r>
              <a:rPr lang="nb-NO" dirty="0" smtClean="0"/>
              <a:t>Speile lokalsamfunnet yrkesmessig</a:t>
            </a:r>
          </a:p>
          <a:p>
            <a:r>
              <a:rPr lang="nb-NO" dirty="0" smtClean="0"/>
              <a:t>Prosjekter</a:t>
            </a:r>
          </a:p>
          <a:p>
            <a:pPr marL="514350" indent="-514350">
              <a:buFont typeface="+mj-lt"/>
              <a:buAutoNum type="romanUcPeriod"/>
            </a:pPr>
            <a:r>
              <a:rPr lang="nb-NO" dirty="0" smtClean="0"/>
              <a:t>Nye (1 – 3 år) Lokale og internasjonale</a:t>
            </a:r>
          </a:p>
          <a:p>
            <a:pPr marL="514350" indent="-514350">
              <a:buFont typeface="+mj-lt"/>
              <a:buAutoNum type="romanUcPeriod"/>
            </a:pPr>
            <a:r>
              <a:rPr lang="nb-NO" dirty="0" smtClean="0"/>
              <a:t>Fullføre bestående</a:t>
            </a:r>
          </a:p>
          <a:p>
            <a:r>
              <a:rPr lang="nb-NO" dirty="0" smtClean="0"/>
              <a:t>PR – plan</a:t>
            </a:r>
          </a:p>
          <a:p>
            <a:pPr marL="514350" indent="-514350">
              <a:buFont typeface="+mj-lt"/>
              <a:buAutoNum type="romanUcPeriod"/>
            </a:pPr>
            <a:r>
              <a:rPr lang="nb-NO" dirty="0" smtClean="0"/>
              <a:t>Hvem er vi, hva gjør vi, når og hvor?</a:t>
            </a:r>
          </a:p>
          <a:p>
            <a:pPr marL="514350" indent="-514350">
              <a:buFont typeface="+mj-lt"/>
              <a:buAutoNum type="romanUcPeriod"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457200" indent="-457200">
              <a:buFont typeface="+mj-lt"/>
              <a:buAutoNum type="romanUcPeriod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012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nb-NO" dirty="0" smtClean="0"/>
              <a:t> Gruppeoppgaver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Områdene A,C,E,G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nb-NO" dirty="0" smtClean="0"/>
              <a:t>Områdene B,D,F,H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nb-NO" sz="1800" dirty="0" smtClean="0"/>
              <a:t>Hva må til for å opprettholde og få vekst i medlemstallet?</a:t>
            </a:r>
            <a:endParaRPr lang="nb-NO" sz="1800" dirty="0"/>
          </a:p>
          <a:p>
            <a:r>
              <a:rPr lang="nb-NO" sz="1800" dirty="0" smtClean="0"/>
              <a:t>Rekrutteringsplan – hvordan skal klubbene sette rekruttering på dagsorden?</a:t>
            </a:r>
          </a:p>
          <a:p>
            <a:pPr marL="0" indent="0">
              <a:buNone/>
            </a:pPr>
            <a:r>
              <a:rPr lang="nb-NO" sz="1800" dirty="0" smtClean="0"/>
              <a:t>     Målsetting, hvem, hva, når?</a:t>
            </a:r>
          </a:p>
          <a:p>
            <a:r>
              <a:rPr lang="nb-NO" sz="1800" dirty="0" smtClean="0"/>
              <a:t>Hvordan skape gode fellesskap som medlemmene ikke vil forlate?</a:t>
            </a:r>
          </a:p>
          <a:p>
            <a:r>
              <a:rPr lang="nb-NO" sz="1800" dirty="0" smtClean="0"/>
              <a:t>Eksempler på gode prosjekter i området.  </a:t>
            </a:r>
          </a:p>
          <a:p>
            <a:r>
              <a:rPr lang="nb-NO" sz="1800" dirty="0" smtClean="0"/>
              <a:t>Samarbeid om prosjekter i området</a:t>
            </a:r>
          </a:p>
          <a:p>
            <a:endParaRPr lang="nb-NO" sz="1800" dirty="0" smtClean="0"/>
          </a:p>
          <a:p>
            <a:pPr marL="0" indent="0">
              <a:buNone/>
            </a:pPr>
            <a:endParaRPr lang="nb-NO" sz="1800" dirty="0" smtClean="0"/>
          </a:p>
          <a:p>
            <a:pPr marL="0" indent="0">
              <a:buNone/>
            </a:pPr>
            <a:endParaRPr lang="nb-NO" sz="1800" dirty="0" smtClean="0"/>
          </a:p>
          <a:p>
            <a:pPr marL="0" indent="0">
              <a:buNone/>
            </a:pPr>
            <a:r>
              <a:rPr lang="nb-NO" sz="1800" dirty="0" smtClean="0"/>
              <a:t>    </a:t>
            </a:r>
            <a:endParaRPr lang="nb-NO" sz="1800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Hva tilbyr Rotaryklubbene gamle og nye medlemmer?</a:t>
            </a:r>
          </a:p>
          <a:p>
            <a:pPr marL="0" indent="0">
              <a:buNone/>
            </a:pPr>
            <a:r>
              <a:rPr lang="nb-NO" dirty="0" smtClean="0"/>
              <a:t>    Er vi attraktive?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Hvordan blir vi det?</a:t>
            </a:r>
          </a:p>
          <a:p>
            <a:r>
              <a:rPr lang="nb-NO" dirty="0" smtClean="0"/>
              <a:t>Lokale prosjekter som gjør oss synlige? </a:t>
            </a:r>
          </a:p>
          <a:p>
            <a:r>
              <a:rPr lang="nb-NO" dirty="0" smtClean="0"/>
              <a:t>Internasjonale prosjekter – hvordan motivere for det?</a:t>
            </a:r>
          </a:p>
          <a:p>
            <a:r>
              <a:rPr lang="nb-NO" dirty="0" smtClean="0"/>
              <a:t>Hva </a:t>
            </a:r>
            <a:r>
              <a:rPr lang="nb-NO" dirty="0"/>
              <a:t> </a:t>
            </a:r>
            <a:r>
              <a:rPr lang="nb-NO" dirty="0" smtClean="0"/>
              <a:t>betyr Rotary Foundation for klubben din?</a:t>
            </a:r>
          </a:p>
          <a:p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4758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yt">
  <a:themeElements>
    <a:clrScheme name="Fly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y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y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168</Words>
  <Application>Microsoft Office PowerPoint</Application>
  <PresentationFormat>Skjermfremvisning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Calibri</vt:lpstr>
      <vt:lpstr>Constantia</vt:lpstr>
      <vt:lpstr>Wingdings 2</vt:lpstr>
      <vt:lpstr>Flyt</vt:lpstr>
      <vt:lpstr>Mål 2014 – 2015 </vt:lpstr>
      <vt:lpstr> Gruppeoppgaver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Mål 2014 – 2015</dc:title>
  <dc:creator>Elsa</dc:creator>
  <cp:lastModifiedBy>MCS Dell Precision</cp:lastModifiedBy>
  <cp:revision>4</cp:revision>
  <dcterms:created xsi:type="dcterms:W3CDTF">2015-01-05T13:29:10Z</dcterms:created>
  <dcterms:modified xsi:type="dcterms:W3CDTF">2015-01-20T15:18:57Z</dcterms:modified>
</cp:coreProperties>
</file>