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888" r:id="rId2"/>
    <p:sldMasterId id="2147483876" r:id="rId3"/>
    <p:sldMasterId id="2147483664" r:id="rId4"/>
    <p:sldMasterId id="2147483688" r:id="rId5"/>
  </p:sldMasterIdLst>
  <p:notesMasterIdLst>
    <p:notesMasterId r:id="rId9"/>
  </p:notesMasterIdLst>
  <p:handoutMasterIdLst>
    <p:handoutMasterId r:id="rId10"/>
  </p:handoutMasterIdLst>
  <p:sldIdLst>
    <p:sldId id="364" r:id="rId6"/>
    <p:sldId id="365" r:id="rId7"/>
    <p:sldId id="368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A"/>
    <a:srgbClr val="005DAA"/>
    <a:srgbClr val="FF7600"/>
    <a:srgbClr val="D91B5C"/>
    <a:srgbClr val="872175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589"/>
    <p:restoredTop sz="94674"/>
  </p:normalViewPr>
  <p:slideViewPr>
    <p:cSldViewPr>
      <p:cViewPr varScale="1">
        <p:scale>
          <a:sx n="108" d="100"/>
          <a:sy n="108" d="100"/>
        </p:scale>
        <p:origin x="1878" y="108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CA8A6571-C9C0-4E1B-9EE4-4E3A193328F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6A7603A7-C407-4DA4-9B56-04665DDC9A5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0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75FA-D189-4FFF-8EF6-1627304B63CB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2970-5523-4777-ABEC-E6DB4161AE5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4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2BB88-B789-4519-BDA0-60C24E43902C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593F-8B19-4270-A119-F8CDF268016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268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7993-DDC8-4DEB-B03E-A0FA078B89C5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18B6-BFB6-418C-8F7B-2540A0310CC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479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59DD2-D159-43DD-8977-FA6999236ED2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4E7E1-49D8-49D9-9BA7-1CD75A9A29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6827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6ECA1-5EF4-42C4-BC6B-E9E472FB41EF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A9E2-80A0-49B6-A3F3-5552945356C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344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DEF8-03F1-41D1-8B7C-62E09EA42D7B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2CE64-8F00-4D22-ADA2-7DF15D66645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0088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0C7F-5EE5-43E5-9D72-DAE5A9280463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8A11-CDBD-4C98-BE36-9C8C7F7FCCC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742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3A651-114A-4CF5-8639-D5A0C89819C5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E0F7-EA33-4BF1-A906-B39FDF49D4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838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95DD-D2D8-4516-B47E-C175DDA26559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05EC-1DA7-48BE-AAB3-DE107A0D30E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7446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5D8A6-7F7E-4BD5-B663-F82C4C9A82B7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5642-4B77-47D9-8D94-E0A0B35561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57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50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D59E-E798-40AA-853C-99AC2989B678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DA4C-E4F2-4AD5-883D-227FA069EDC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6966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8ED5-5001-489E-A1A5-AB4CD32A31AC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F077B-D86B-4B11-8FE7-0F6A2BC43FC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279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7F128-FFC7-4410-BED8-6EC975CC4984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35E99-D2C0-415D-AA8E-402DB28ED53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5388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EE09-5868-4882-BF9F-A557C2C8F891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2510-1A06-493A-99C5-ECD363A23CB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3675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D992-5AE5-47D2-8541-E6F9FA9703E8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04C8-C988-4CD9-85DC-AF886FD63DA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3221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1DC8-89A4-40BA-8926-818C6ED03D5A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218D-B581-4D32-A01E-A56811052B6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164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B0736-BB2C-45BD-AAD1-ACB09F47514F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75191-DA1A-432C-9E37-9CB59E6B938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5461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24084-6420-4128-A850-9F09D7762267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3C95-DB2C-4937-993E-6BAC879A522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9551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4854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945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07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8178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8684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3904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208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420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736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97605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712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8440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12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294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3873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56328"/>
      </p:ext>
    </p:extLst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687734"/>
      </p:ext>
    </p:extLst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7844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810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005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840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/>
            <a:endParaRPr lang="nb-NO" altLang="nb-NO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27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1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6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5283-092E-439E-929F-D0E937735E77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DB71-4DDA-416F-A6C0-3F2B849EDA9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660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BB427-BD93-4F91-9896-0022CD0C7951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B2997-75F4-4DD9-8219-F911A8FCDBE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356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4A9E9-EA41-4121-A356-5FC498102969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1B8A-56E5-40F3-BE7C-95B8C0CC88E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63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E008-7C69-4DAD-9719-D97A5E2B1B5C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3BBD7-8113-4C4F-BAF6-9EC4899FD49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346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5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Bilde 4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45213"/>
            <a:ext cx="235585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33795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7F32FBF4-8FB4-45E2-BF3C-BE45ADE3B4C1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94C3ACEC-E5E6-4492-B612-70EEE931547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34819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EF9FE424-AEFA-4D66-8BE1-D5EA4B2BB6C8}" type="datetimeFigureOut">
              <a:rPr lang="nb-NO"/>
              <a:pPr>
                <a:defRPr/>
              </a:pPr>
              <a:t>12.03.2017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ヒラギノ角ゴ Pro W3" charset="-128"/>
              </a:defRPr>
            </a:lvl1pPr>
          </a:lstStyle>
          <a:p>
            <a:pPr>
              <a:defRPr/>
            </a:pPr>
            <a:fld id="{B9F2ECC1-90C0-46D8-A330-4075B269155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>
              <a:defRPr/>
            </a:pPr>
            <a:r>
              <a:rPr lang="en-US" altLang="x-none" sz="900">
                <a:solidFill>
                  <a:srgbClr val="BCBDC0"/>
                </a:solidFill>
                <a:latin typeface="Arial Narrow" charset="0"/>
              </a:rPr>
              <a:t>TITLE  |  </a:t>
            </a:r>
            <a:fld id="{A6CFF811-733D-4073-80D0-5F7EFD8E1646}" type="slidenum">
              <a:rPr lang="en-US" altLang="x-none" sz="900" smtClean="0">
                <a:solidFill>
                  <a:srgbClr val="BCBDC0"/>
                </a:solidFill>
                <a:latin typeface="Arial Narrow" charset="0"/>
              </a:rPr>
              <a:pPr algn="r">
                <a:defRPr/>
              </a:pPr>
              <a:t>‹#›</a:t>
            </a:fld>
            <a:r>
              <a:rPr lang="en-US" altLang="x-none" sz="900">
                <a:solidFill>
                  <a:srgbClr val="BCBDC0"/>
                </a:solidFill>
                <a:latin typeface="Arial Narrow" charset="0"/>
              </a:rPr>
              <a:t>  </a:t>
            </a:r>
            <a:endParaRPr lang="en-US" altLang="x-none" sz="900">
              <a:solidFill>
                <a:srgbClr val="958D85"/>
              </a:solidFill>
              <a:latin typeface="Arial Narrow" charset="0"/>
            </a:endParaRPr>
          </a:p>
        </p:txBody>
      </p:sp>
      <p:pic>
        <p:nvPicPr>
          <p:cNvPr id="2051" name="Bilde 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75388"/>
            <a:ext cx="17208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53" r:id="rId14"/>
    <p:sldLayoutId id="2147483954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r">
              <a:defRPr/>
            </a:pPr>
            <a:r>
              <a:rPr lang="en-US" altLang="x-none" sz="900">
                <a:solidFill>
                  <a:srgbClr val="BCBDC0"/>
                </a:solidFill>
                <a:latin typeface="Arial Narrow" charset="0"/>
              </a:rPr>
              <a:t>TITLE |  </a:t>
            </a:r>
            <a:fld id="{CC80102D-A49C-424B-8C6E-36E068F3EEEA}" type="slidenum">
              <a:rPr lang="en-US" altLang="x-none" sz="900" smtClean="0">
                <a:solidFill>
                  <a:srgbClr val="BCBDC0"/>
                </a:solidFill>
                <a:latin typeface="Arial Narrow" charset="0"/>
              </a:rPr>
              <a:pPr algn="r">
                <a:defRPr/>
              </a:pPr>
              <a:t>‹#›</a:t>
            </a:fld>
            <a:r>
              <a:rPr lang="en-US" altLang="x-none" sz="900">
                <a:solidFill>
                  <a:srgbClr val="BCBDC0"/>
                </a:solidFill>
                <a:latin typeface="Arial Narrow" charset="0"/>
              </a:rPr>
              <a:t>  </a:t>
            </a:r>
            <a:endParaRPr lang="en-US" altLang="x-none" sz="900">
              <a:solidFill>
                <a:srgbClr val="958D85"/>
              </a:solidFill>
              <a:latin typeface="Arial Narrow" charset="0"/>
            </a:endParaRPr>
          </a:p>
        </p:txBody>
      </p:sp>
      <p:pic>
        <p:nvPicPr>
          <p:cNvPr id="8195" name="Bild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275388"/>
            <a:ext cx="17208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 bwMode="auto">
          <a:effectLst>
            <a:outerShdw blurRad="57150" dist="508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nb-NO" altLang="nb-NO">
              <a:latin typeface="Arial Narrow" panose="020B0606020202030204" pitchFamily="34" charset="0"/>
            </a:endParaRPr>
          </a:p>
        </p:txBody>
      </p:sp>
      <p:sp>
        <p:nvSpPr>
          <p:cNvPr id="17410" name="Undertittel 2"/>
          <p:cNvSpPr>
            <a:spLocks noGrp="1"/>
          </p:cNvSpPr>
          <p:nvPr>
            <p:ph type="subTitle" idx="1"/>
          </p:nvPr>
        </p:nvSpPr>
        <p:spPr bwMode="auto">
          <a:xfrm>
            <a:off x="533400" y="4611688"/>
            <a:ext cx="6400800" cy="950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tel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nb-NO" altLang="nb-NO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2562"/>
            <a:ext cx="1295400" cy="752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457200"/>
            <a:ext cx="8763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nb-NO" sz="2400" b="1" dirty="0">
                <a:latin typeface="Arial Narrow" panose="020B0606020202030204" pitchFamily="34" charset="0"/>
              </a:rPr>
              <a:t>Nye </a:t>
            </a:r>
            <a:r>
              <a:rPr lang="en-US" altLang="nb-NO" sz="2400" b="1" dirty="0" err="1">
                <a:latin typeface="Arial Narrow" panose="020B0606020202030204" pitchFamily="34" charset="0"/>
              </a:rPr>
              <a:t>tilbud</a:t>
            </a:r>
            <a:endParaRPr lang="en-US" altLang="nb-NO" sz="2400" b="1" dirty="0">
              <a:latin typeface="Arial Narrow" panose="020B0606020202030204" pitchFamily="34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1" y="1210082"/>
            <a:ext cx="8534400" cy="4962118"/>
          </a:xfrm>
        </p:spPr>
        <p:txBody>
          <a:bodyPr lIns="0" tIns="0" rIns="0" bIns="0"/>
          <a:lstStyle/>
          <a:p>
            <a:pPr marL="114300" indent="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r>
              <a:rPr lang="en-US" sz="2000" b="1" dirty="0" err="1">
                <a:solidFill>
                  <a:srgbClr val="005DAA"/>
                </a:solidFill>
                <a:ea typeface="+mn-ea"/>
              </a:rPr>
              <a:t>Overskrift</a:t>
            </a:r>
            <a:endParaRPr lang="en-US" sz="2000" b="1" dirty="0">
              <a:solidFill>
                <a:srgbClr val="005DAA"/>
              </a:solidFill>
              <a:ea typeface="+mn-ea"/>
            </a:endParaRPr>
          </a:p>
          <a:p>
            <a:pPr marL="400050" indent="-285750" eaLnBrk="1" fontAlgn="auto" hangingPunct="1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en-US" sz="1800" dirty="0" err="1">
                <a:ea typeface="+mn-ea"/>
              </a:rPr>
              <a:t>Tekst</a:t>
            </a:r>
            <a:endParaRPr lang="en-US" sz="18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4403150"/>
      </p:ext>
    </p:extLst>
  </p:cSld>
  <p:clrMapOvr>
    <a:masterClrMapping/>
  </p:clrMapOvr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19002</TotalTime>
  <Words>4</Words>
  <Application>Microsoft Office PowerPoint</Application>
  <PresentationFormat>Skjermfremvisning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5</vt:i4>
      </vt:variant>
      <vt:variant>
        <vt:lpstr>Lysbildetitler</vt:lpstr>
      </vt:variant>
      <vt:variant>
        <vt:i4>3</vt:i4>
      </vt:variant>
    </vt:vector>
  </HeadingPairs>
  <TitlesOfParts>
    <vt:vector size="16" baseType="lpstr">
      <vt:lpstr>MS PGothic</vt:lpstr>
      <vt:lpstr>MS PGothic</vt:lpstr>
      <vt:lpstr>Arial</vt:lpstr>
      <vt:lpstr>Arial Narrow</vt:lpstr>
      <vt:lpstr>Calibri</vt:lpstr>
      <vt:lpstr>Calibri Light</vt:lpstr>
      <vt:lpstr>Georgia</vt:lpstr>
      <vt:lpstr>ヒラギノ角ゴ Pro W3</vt:lpstr>
      <vt:lpstr>Communications_white</vt:lpstr>
      <vt:lpstr>1_Egendefinert utforming</vt:lpstr>
      <vt:lpstr>Egendefinert utforming</vt:lpstr>
      <vt:lpstr>Custom Design</vt:lpstr>
      <vt:lpstr>2_Custom Design</vt:lpstr>
      <vt:lpstr>PowerPoint-presentasjon</vt:lpstr>
      <vt:lpstr>PowerPoint-presentasjon</vt:lpstr>
      <vt:lpstr>PowerPoint-presentasjon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Yvona Holbein</cp:lastModifiedBy>
  <cp:revision>627</cp:revision>
  <cp:lastPrinted>2013-04-11T19:55:04Z</cp:lastPrinted>
  <dcterms:created xsi:type="dcterms:W3CDTF">2010-04-16T20:11:30Z</dcterms:created>
  <dcterms:modified xsi:type="dcterms:W3CDTF">2017-03-12T06:58:20Z</dcterms:modified>
</cp:coreProperties>
</file>