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6CD7-19A4-45F8-A7F1-054873F20991}" type="datetimeFigureOut">
              <a:rPr lang="nb-NO" smtClean="0"/>
              <a:t>03.09.2014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1C7C-35C2-46B6-9AD3-2F2632E9A8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584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6CD7-19A4-45F8-A7F1-054873F20991}" type="datetimeFigureOut">
              <a:rPr lang="nb-NO" smtClean="0"/>
              <a:t>03.09.2014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1C7C-35C2-46B6-9AD3-2F2632E9A8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755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6CD7-19A4-45F8-A7F1-054873F20991}" type="datetimeFigureOut">
              <a:rPr lang="nb-NO" smtClean="0"/>
              <a:t>03.09.2014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1C7C-35C2-46B6-9AD3-2F2632E9A8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3995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6CD7-19A4-45F8-A7F1-054873F20991}" type="datetimeFigureOut">
              <a:rPr lang="nb-NO" smtClean="0"/>
              <a:t>03.09.2014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1C7C-35C2-46B6-9AD3-2F2632E9A8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887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6CD7-19A4-45F8-A7F1-054873F20991}" type="datetimeFigureOut">
              <a:rPr lang="nb-NO" smtClean="0"/>
              <a:t>03.09.2014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1C7C-35C2-46B6-9AD3-2F2632E9A8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4197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6CD7-19A4-45F8-A7F1-054873F20991}" type="datetimeFigureOut">
              <a:rPr lang="nb-NO" smtClean="0"/>
              <a:t>03.09.2014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1C7C-35C2-46B6-9AD3-2F2632E9A8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795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6CD7-19A4-45F8-A7F1-054873F20991}" type="datetimeFigureOut">
              <a:rPr lang="nb-NO" smtClean="0"/>
              <a:t>03.09.2014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1C7C-35C2-46B6-9AD3-2F2632E9A8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198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6CD7-19A4-45F8-A7F1-054873F20991}" type="datetimeFigureOut">
              <a:rPr lang="nb-NO" smtClean="0"/>
              <a:t>03.09.2014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1C7C-35C2-46B6-9AD3-2F2632E9A8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7192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6CD7-19A4-45F8-A7F1-054873F20991}" type="datetimeFigureOut">
              <a:rPr lang="nb-NO" smtClean="0"/>
              <a:t>03.09.2014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1C7C-35C2-46B6-9AD3-2F2632E9A8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101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6CD7-19A4-45F8-A7F1-054873F20991}" type="datetimeFigureOut">
              <a:rPr lang="nb-NO" smtClean="0"/>
              <a:t>03.09.2014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1C7C-35C2-46B6-9AD3-2F2632E9A8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465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6CD7-19A4-45F8-A7F1-054873F20991}" type="datetimeFigureOut">
              <a:rPr lang="nb-NO" smtClean="0"/>
              <a:t>03.09.2014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1C7C-35C2-46B6-9AD3-2F2632E9A8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06CD7-19A4-45F8-A7F1-054873F20991}" type="datetimeFigureOut">
              <a:rPr lang="nb-NO" smtClean="0"/>
              <a:t>03.09.2014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61C7C-35C2-46B6-9AD3-2F2632E9A8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0937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1996440" y="412434"/>
            <a:ext cx="5151120" cy="822006"/>
          </a:xfrm>
        </p:spPr>
        <p:txBody>
          <a:bodyPr>
            <a:normAutofit fontScale="90000"/>
          </a:bodyPr>
          <a:lstStyle/>
          <a:p>
            <a:r>
              <a:rPr lang="nb-N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Medlemsutvikling Rakkestad Rotary</a:t>
            </a:r>
            <a:endParaRPr lang="nb-NO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1143000" y="2148840"/>
            <a:ext cx="6858000" cy="391668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Mistet medlemmer forholdsvis kort tid etter opptak</a:t>
            </a:r>
            <a:endParaRPr lang="nb-N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Tiden fra første kontakten med klubben til opptak blir for kort</a:t>
            </a:r>
            <a:endParaRPr lang="nb-NO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For dårlig informasjon til potensielle medlemmer før opptak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b-NO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280" y="345209"/>
            <a:ext cx="1240536" cy="1652821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371" y="412166"/>
            <a:ext cx="1633257" cy="1283018"/>
          </a:xfrm>
          <a:prstGeom prst="rect">
            <a:avLst/>
          </a:prstGeom>
        </p:spPr>
      </p:pic>
      <p:pic>
        <p:nvPicPr>
          <p:cNvPr id="13" name="Bild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029" y="5367183"/>
            <a:ext cx="2595154" cy="97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6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1996440" y="412434"/>
            <a:ext cx="5151120" cy="822006"/>
          </a:xfrm>
        </p:spPr>
        <p:txBody>
          <a:bodyPr>
            <a:normAutofit fontScale="90000"/>
          </a:bodyPr>
          <a:lstStyle/>
          <a:p>
            <a:r>
              <a:rPr lang="nb-N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Medlemsutvikling Rakkestad Rotary</a:t>
            </a:r>
            <a:endParaRPr lang="nb-NO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1143000" y="2148840"/>
            <a:ext cx="6858000" cy="391668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Krafttak i 2008</a:t>
            </a:r>
            <a:endParaRPr lang="nb-NO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Inviterte en 15-16 stykker</a:t>
            </a:r>
            <a:endParaRPr lang="nb-NO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Fikk 6-7 nye medlemmer</a:t>
            </a:r>
            <a:endParaRPr lang="nb-NO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b-NO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280" y="345209"/>
            <a:ext cx="1240536" cy="1652821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371" y="412166"/>
            <a:ext cx="1633257" cy="1283018"/>
          </a:xfrm>
          <a:prstGeom prst="rect">
            <a:avLst/>
          </a:prstGeom>
        </p:spPr>
      </p:pic>
      <p:pic>
        <p:nvPicPr>
          <p:cNvPr id="13" name="Bild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029" y="5367183"/>
            <a:ext cx="2595154" cy="97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31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1996440" y="412434"/>
            <a:ext cx="5151120" cy="822006"/>
          </a:xfrm>
        </p:spPr>
        <p:txBody>
          <a:bodyPr>
            <a:normAutofit fontScale="90000"/>
          </a:bodyPr>
          <a:lstStyle/>
          <a:p>
            <a:r>
              <a:rPr lang="nb-N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Medlemsutvikling Rakkestad Rotary</a:t>
            </a:r>
            <a:endParaRPr lang="nb-NO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1143000" y="1556792"/>
            <a:ext cx="6858000" cy="450872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Starter tidlig i Rotaryåret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Forslag og godkjenning av styret tidlig på høsten</a:t>
            </a:r>
            <a:endParaRPr lang="nb-N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Gi god informasjon til det potensielle medlemmet</a:t>
            </a:r>
            <a:endParaRPr lang="nb-N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4-5 måneders prøveperiode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Opptak i april-mai</a:t>
            </a:r>
            <a:endParaRPr lang="nb-NO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b-NO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280" y="345209"/>
            <a:ext cx="1240536" cy="1652821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371" y="412166"/>
            <a:ext cx="1633257" cy="1283018"/>
          </a:xfrm>
          <a:prstGeom prst="rect">
            <a:avLst/>
          </a:prstGeom>
        </p:spPr>
      </p:pic>
      <p:pic>
        <p:nvPicPr>
          <p:cNvPr id="13" name="Bild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029" y="5367183"/>
            <a:ext cx="2595154" cy="97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68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1996440" y="412434"/>
            <a:ext cx="5151120" cy="822006"/>
          </a:xfrm>
        </p:spPr>
        <p:txBody>
          <a:bodyPr>
            <a:normAutofit fontScale="90000"/>
          </a:bodyPr>
          <a:lstStyle/>
          <a:p>
            <a:r>
              <a:rPr lang="nb-N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Medlemsutvikling Rakkestad Rotary</a:t>
            </a:r>
            <a:endParaRPr lang="nb-NO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1143000" y="1556792"/>
            <a:ext cx="6858000" cy="450872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Retningslinjer for komite for medlemsutvikling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Rekruttering (ønsket antall, fordeling kjønn etc.)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Hvordan drive medlemsutvikling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mtClean="0">
                <a:latin typeface="Arial" panose="020B0604020202020204" pitchFamily="34" charset="0"/>
                <a:cs typeface="Arial" panose="020B0604020202020204" pitchFamily="34" charset="0"/>
              </a:rPr>
              <a:t>Yrkesklassifisering, hva trenger vi</a:t>
            </a:r>
            <a:endParaRPr lang="nb-NO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b-NO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b-NO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280" y="345209"/>
            <a:ext cx="1240536" cy="1652821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371" y="412166"/>
            <a:ext cx="1633257" cy="1283018"/>
          </a:xfrm>
          <a:prstGeom prst="rect">
            <a:avLst/>
          </a:prstGeom>
        </p:spPr>
      </p:pic>
      <p:pic>
        <p:nvPicPr>
          <p:cNvPr id="13" name="Bild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029" y="5367183"/>
            <a:ext cx="2595154" cy="97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87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Pr. 01.07.2013</a:t>
            </a:r>
            <a:br>
              <a:rPr lang="nb-NO" dirty="0" smtClean="0"/>
            </a:br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1336675"/>
            <a:ext cx="691197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82389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1996440" y="412434"/>
            <a:ext cx="5151120" cy="822006"/>
          </a:xfrm>
        </p:spPr>
        <p:txBody>
          <a:bodyPr>
            <a:normAutofit fontScale="90000"/>
          </a:bodyPr>
          <a:lstStyle/>
          <a:p>
            <a:r>
              <a:rPr lang="nb-N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Medlemsutvikling Rakkestad Rotary</a:t>
            </a:r>
            <a:endParaRPr lang="nb-NO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1143000" y="1556792"/>
            <a:ext cx="6858000" cy="450872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Forenklet fadderveiledning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Ansvar på fadderen (men ikke for mye)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Komite for medlemsutvikling, rekruttering, yrke og klassifikasjon som bistår fadderne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b-NO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b-NO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280" y="345209"/>
            <a:ext cx="1240536" cy="1652821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371" y="412166"/>
            <a:ext cx="1633257" cy="1283018"/>
          </a:xfrm>
          <a:prstGeom prst="rect">
            <a:avLst/>
          </a:prstGeom>
        </p:spPr>
      </p:pic>
      <p:pic>
        <p:nvPicPr>
          <p:cNvPr id="13" name="Bild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029" y="5367183"/>
            <a:ext cx="2595154" cy="97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61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1996440" y="412434"/>
            <a:ext cx="5151120" cy="822006"/>
          </a:xfrm>
        </p:spPr>
        <p:txBody>
          <a:bodyPr>
            <a:normAutofit fontScale="90000"/>
          </a:bodyPr>
          <a:lstStyle/>
          <a:p>
            <a:r>
              <a:rPr lang="nb-N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Medlemsutvikling Rakkestad Rotary</a:t>
            </a:r>
            <a:endParaRPr lang="nb-NO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1143000" y="1556792"/>
            <a:ext cx="6858000" cy="450872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Suksessfaktorer: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Begge kjønn godt representert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Gode, </a:t>
            </a: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interessante </a:t>
            </a: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møter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b-NO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Rekruttér</a:t>
            </a: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fra lokale foredragsholdere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Ikke legg lista for høyt (møter, dugnad etc.)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b-NO" dirty="0" smtClean="0">
                <a:latin typeface="Arial" panose="020B0604020202020204" pitchFamily="34" charset="0"/>
                <a:cs typeface="Arial" panose="020B0604020202020204" pitchFamily="34" charset="0"/>
              </a:rPr>
              <a:t>Finn interessante nye medlemmer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b-NO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b-NO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280" y="345209"/>
            <a:ext cx="1240536" cy="1652821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371" y="412166"/>
            <a:ext cx="1633257" cy="1283018"/>
          </a:xfrm>
          <a:prstGeom prst="rect">
            <a:avLst/>
          </a:prstGeom>
        </p:spPr>
      </p:pic>
      <p:pic>
        <p:nvPicPr>
          <p:cNvPr id="13" name="Bild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029" y="5367183"/>
            <a:ext cx="2595154" cy="97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47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157</Words>
  <Application>Microsoft Office PowerPoint</Application>
  <PresentationFormat>Skjermfremvisning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Office Theme</vt:lpstr>
      <vt:lpstr>Medlemsutvikling Rakkestad Rotary</vt:lpstr>
      <vt:lpstr>Medlemsutvikling Rakkestad Rotary</vt:lpstr>
      <vt:lpstr>Medlemsutvikling Rakkestad Rotary</vt:lpstr>
      <vt:lpstr>Medlemsutvikling Rakkestad Rotary</vt:lpstr>
      <vt:lpstr>Pr. 01.07.2013 </vt:lpstr>
      <vt:lpstr>Medlemsutvikling Rakkestad Rotary</vt:lpstr>
      <vt:lpstr>Medlemsutvikling Rakkestad Rotary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Even</dc:creator>
  <cp:lastModifiedBy>Bruker</cp:lastModifiedBy>
  <cp:revision>6</cp:revision>
  <dcterms:created xsi:type="dcterms:W3CDTF">2014-08-26T18:52:27Z</dcterms:created>
  <dcterms:modified xsi:type="dcterms:W3CDTF">2014-09-03T07:09:15Z</dcterms:modified>
</cp:coreProperties>
</file>